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C6944-DFFC-42C5-9340-D87645B1FB62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196C9-EFA8-4E6B-8C0B-6B4980C4BD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2205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196C9-EFA8-4E6B-8C0B-6B4980C4BD49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0887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7356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7710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013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169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703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3453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4539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536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9887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695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486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550A-5ADD-43E4-9B13-5B05F61D4A41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A922A-5BB0-4728-BAE5-F1FBE6C8E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222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Medezeggenschapsmonitor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0-meting 2015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3528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 anchor="t" anchorCtr="0"/>
          <a:lstStyle/>
          <a:p>
            <a:pPr algn="l"/>
            <a:r>
              <a:rPr lang="nl-NL" dirty="0" smtClean="0"/>
              <a:t>Centraal benaderd  :</a:t>
            </a:r>
            <a:br>
              <a:rPr lang="nl-NL" dirty="0" smtClean="0"/>
            </a:br>
            <a:r>
              <a:rPr lang="nl-NL" dirty="0" smtClean="0"/>
              <a:t>- 881 x direct </a:t>
            </a:r>
            <a:r>
              <a:rPr lang="nl-NL" smtClean="0"/>
              <a:t>gemaild door ITS                       </a:t>
            </a:r>
            <a:r>
              <a:rPr lang="nl-NL" dirty="0" smtClean="0"/>
              <a:t>- 399 x ingelogd (respons 48%)</a:t>
            </a:r>
            <a:br>
              <a:rPr lang="nl-NL" dirty="0" smtClean="0"/>
            </a:br>
            <a:r>
              <a:rPr lang="nl-NL" dirty="0" smtClean="0"/>
              <a:t>- 323 x helemaal ingevuld (81%)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Via ambtelijke secretariaten:</a:t>
            </a:r>
            <a:br>
              <a:rPr lang="nl-NL" dirty="0" smtClean="0"/>
            </a:br>
            <a:r>
              <a:rPr lang="nl-NL" dirty="0" smtClean="0"/>
              <a:t>- aantal benaderden onbekend</a:t>
            </a:r>
            <a:br>
              <a:rPr lang="nl-NL" dirty="0" smtClean="0"/>
            </a:br>
            <a:r>
              <a:rPr lang="nl-NL" dirty="0" smtClean="0"/>
              <a:t>- 774 x ingelogd (respons ????)</a:t>
            </a:r>
            <a:br>
              <a:rPr lang="nl-NL" dirty="0" smtClean="0"/>
            </a:br>
            <a:r>
              <a:rPr lang="nl-NL" dirty="0" smtClean="0"/>
              <a:t>- 490 x helemaal ingevuld (63%)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659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r>
              <a:rPr lang="nl-NL" dirty="0" smtClean="0"/>
              <a:t>Conclusie: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Direct benaderen door ITS</a:t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werkt beter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880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 anchor="ctr">
            <a:normAutofit/>
          </a:bodyPr>
          <a:lstStyle/>
          <a:p>
            <a:pPr algn="l"/>
            <a:r>
              <a:rPr lang="nl-NL" sz="4000" dirty="0" smtClean="0"/>
              <a:t>Samenvattend:</a:t>
            </a:r>
            <a:br>
              <a:rPr lang="nl-NL" sz="4000" dirty="0" smtClean="0"/>
            </a:br>
            <a:r>
              <a:rPr lang="nl-NL" sz="4000" dirty="0" smtClean="0"/>
              <a:t>- 1173 mensen ingelogd</a:t>
            </a:r>
            <a:br>
              <a:rPr lang="nl-NL" sz="4000" dirty="0" smtClean="0"/>
            </a:br>
            <a:r>
              <a:rPr lang="nl-NL" sz="4000" dirty="0" smtClean="0"/>
              <a:t>- 813 mensen afgemaakt</a:t>
            </a:r>
            <a:br>
              <a:rPr lang="nl-NL" sz="4000" dirty="0" smtClean="0"/>
            </a:br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288507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pPr algn="l"/>
            <a:r>
              <a:rPr lang="nl-NL" dirty="0" smtClean="0"/>
              <a:t>En verder: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- </a:t>
            </a:r>
            <a:r>
              <a:rPr lang="nl-NL" dirty="0"/>
              <a:t>bekende non-respondenten </a:t>
            </a:r>
            <a:r>
              <a:rPr lang="nl-NL" dirty="0" smtClean="0"/>
              <a:t>         worden </a:t>
            </a:r>
            <a:r>
              <a:rPr lang="nl-NL" dirty="0" err="1" smtClean="0"/>
              <a:t>nagebeld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- 3 juni interne </a:t>
            </a:r>
            <a:r>
              <a:rPr lang="nl-NL" dirty="0"/>
              <a:t>bespreking </a:t>
            </a:r>
            <a:r>
              <a:rPr lang="nl-NL" dirty="0" smtClean="0"/>
              <a:t>                                        eindrapportage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- </a:t>
            </a:r>
            <a:r>
              <a:rPr lang="nl-NL" dirty="0"/>
              <a:t>Publicatie 17 juni dag vd M-schap</a:t>
            </a:r>
            <a:br>
              <a:rPr lang="nl-NL" dirty="0"/>
            </a:br>
            <a:r>
              <a:rPr lang="nl-NL" dirty="0"/>
              <a:t>- </a:t>
            </a:r>
            <a:r>
              <a:rPr lang="nl-NL" dirty="0" smtClean="0"/>
              <a:t>Daarna </a:t>
            </a:r>
            <a:r>
              <a:rPr lang="nl-NL" smtClean="0"/>
              <a:t>aanbieding commissie OCW </a:t>
            </a:r>
            <a:r>
              <a:rPr lang="nl-NL" dirty="0"/>
              <a:t>tweede kamer</a:t>
            </a:r>
          </a:p>
        </p:txBody>
      </p:sp>
    </p:spTree>
    <p:extLst>
      <p:ext uri="{BB962C8B-B14F-4D97-AF65-F5344CB8AC3E}">
        <p14:creationId xmlns:p14="http://schemas.microsoft.com/office/powerpoint/2010/main" val="137356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r>
              <a:rPr lang="nl-NL" dirty="0" smtClean="0"/>
              <a:t>Gezocht:</a:t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voor de dag van de M-schap</a:t>
            </a:r>
            <a:br>
              <a:rPr lang="nl-NL" dirty="0" smtClean="0"/>
            </a:br>
            <a:r>
              <a:rPr lang="nl-NL" dirty="0" smtClean="0"/>
              <a:t>op 16 juni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- </a:t>
            </a:r>
            <a:r>
              <a:rPr lang="nl-NL" dirty="0" err="1" smtClean="0"/>
              <a:t>pannellid</a:t>
            </a:r>
            <a:r>
              <a:rPr lang="nl-NL" dirty="0" smtClean="0"/>
              <a:t> personeelslid MR</a:t>
            </a:r>
            <a:br>
              <a:rPr lang="nl-NL" dirty="0" smtClean="0"/>
            </a:br>
            <a:r>
              <a:rPr lang="nl-NL" dirty="0" smtClean="0"/>
              <a:t>    - begeleiders discussiegroepen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7011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597352"/>
          </a:xfrm>
        </p:spPr>
        <p:txBody>
          <a:bodyPr/>
          <a:lstStyle/>
          <a:p>
            <a:r>
              <a:rPr lang="nl-NL" dirty="0" smtClean="0"/>
              <a:t> 2016 en 2017</a:t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Herhalingen van de </a:t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Medezeggenschapsmonitor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598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Diavoorstelling (4:3)</PresentationFormat>
  <Paragraphs>9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Medezeggenschapsmonitor</vt:lpstr>
      <vt:lpstr>Centraal benaderd  : - 881 x direct gemaild door ITS                       - 399 x ingelogd (respons 48%) - 323 x helemaal ingevuld (81%)  Via ambtelijke secretariaten: - aantal benaderden onbekend - 774 x ingelogd (respons ????) - 490 x helemaal ingevuld (63%)</vt:lpstr>
      <vt:lpstr>Conclusie:   Direct benaderen door ITS  werkt beter</vt:lpstr>
      <vt:lpstr>Samenvattend: - 1173 mensen ingelogd - 813 mensen afgemaakt </vt:lpstr>
      <vt:lpstr>En verder:  - bekende non-respondenten          worden nagebeld - 3 juni interne bespreking                                         eindrapportage - Publicatie 17 juni dag vd M-schap - Daarna aanbieding commissie OCW tweede kamer</vt:lpstr>
      <vt:lpstr>Gezocht:  voor de dag van de M-schap op 16 juni - pannellid personeelslid MR     - begeleiders discussiegroepen</vt:lpstr>
      <vt:lpstr> 2016 en 2017  Herhalingen van de   Medezeggenschapsmonitor</vt:lpstr>
    </vt:vector>
  </TitlesOfParts>
  <Company>Hogeschool Rotterdam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Medezeggenschapsmonitor</dc:title>
  <dc:creator>Temp</dc:creator>
  <cp:lastModifiedBy>Temp</cp:lastModifiedBy>
  <cp:revision>6</cp:revision>
  <dcterms:created xsi:type="dcterms:W3CDTF">2015-05-26T19:55:58Z</dcterms:created>
  <dcterms:modified xsi:type="dcterms:W3CDTF">2015-05-26T20:49:28Z</dcterms:modified>
</cp:coreProperties>
</file>